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5" r:id="rId5"/>
    <p:sldId id="267" r:id="rId6"/>
    <p:sldId id="259" r:id="rId7"/>
    <p:sldId id="260" r:id="rId8"/>
    <p:sldId id="261" r:id="rId9"/>
    <p:sldId id="262" r:id="rId10"/>
    <p:sldId id="263" r:id="rId11"/>
    <p:sldId id="270" r:id="rId12"/>
    <p:sldId id="264" r:id="rId13"/>
    <p:sldId id="268" r:id="rId14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5694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5535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kern="0" spc="-18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Meta Vision: Connecting the World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7003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Meta, formerly known as Facebook, envisions a future where people are connected through a shared virtual space. This shared space, known as the metaverse, will be a collective and immersive experience accessible to everyone.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424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0985B7-1669-142B-20A7-766CF8C6D4FB}"/>
              </a:ext>
            </a:extLst>
          </p:cNvPr>
          <p:cNvSpPr/>
          <p:nvPr/>
        </p:nvSpPr>
        <p:spPr>
          <a:xfrm>
            <a:off x="12623180" y="7593981"/>
            <a:ext cx="1929161" cy="546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075" y="623768"/>
            <a:ext cx="7557849" cy="1416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Ethical Considerations in the Metaverse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075" y="2379821"/>
            <a:ext cx="7557849" cy="5225891"/>
          </a:xfrm>
          <a:prstGeom prst="roundRect">
            <a:avLst>
              <a:gd name="adj" fmla="val 18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0695" y="2387441"/>
            <a:ext cx="7542609" cy="13744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7271" y="2531031"/>
            <a:ext cx="3314343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Privacy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386" y="2531031"/>
            <a:ext cx="3314343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will user data be collected, stored, and used in the metaverse?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0695" y="3761899"/>
            <a:ext cx="7542609" cy="17368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7271" y="3905488"/>
            <a:ext cx="3314343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 Identity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386" y="3905488"/>
            <a:ext cx="3314343" cy="1449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will identity and authentication be managed in the metaverse to ensure security and trust?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0695" y="5498783"/>
            <a:ext cx="7542609" cy="20993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7271" y="5642372"/>
            <a:ext cx="3314343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Accessibility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386" y="5642372"/>
            <a:ext cx="3314343" cy="1812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Will the metaverse be accessible to all users, regardless of their physical abilities or technological resources?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60ED97-4E0E-DAB0-08FA-6D20A759E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550" y="879082"/>
            <a:ext cx="12779299" cy="647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274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8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Challenges and Roadblocks Ahead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6999" y="2846070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Technological Limitations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058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metaverse requires significant advancements in hardware, software, and infrastructure to become truly immersive and accessible.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4981" y="2846070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610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Security Risks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251478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 threats such as data breaches, cyberattacks, and fraud pose challenges to the metaverse.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2651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0566" y="6350198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265188"/>
            <a:ext cx="36054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Regulation and Governance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75560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clear regulations and ethical frameworks for the metaverse is crucial to ensuring its responsible development.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75E986-4676-8DE4-A519-12F1A59C4437}"/>
              </a:ext>
            </a:extLst>
          </p:cNvPr>
          <p:cNvSpPr/>
          <p:nvPr/>
        </p:nvSpPr>
        <p:spPr>
          <a:xfrm>
            <a:off x="12623180" y="7582830"/>
            <a:ext cx="1929161" cy="546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3DB822-FDDB-4453-3F90-E01F33BCE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559" y="875848"/>
            <a:ext cx="12403281" cy="647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34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1655088"/>
            <a:ext cx="4919424" cy="49194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021919"/>
            <a:ext cx="6810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is Meta (Facebook)?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070860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6514624" y="33052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Social Media Giant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14624" y="3795713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 is best known for its social media platforms, including Facebook, Instagram, WhatsApp, and Messenger. They connect billions of users worldwide.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070860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406301" y="3305294"/>
            <a:ext cx="28492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Technology Innovator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406301" y="3795713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 invests heavily in research and development of cutting-edge technologies, including artificial intelligence, virtual reality, and augmented reality.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461369-E192-58CF-2FF5-10759A19E597}"/>
              </a:ext>
            </a:extLst>
          </p:cNvPr>
          <p:cNvSpPr/>
          <p:nvPr/>
        </p:nvSpPr>
        <p:spPr>
          <a:xfrm>
            <a:off x="12623180" y="7593981"/>
            <a:ext cx="1929161" cy="546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620" y="606504"/>
            <a:ext cx="6576893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kern="0" spc="-13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Rise of the Metaverse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4183" y="1623417"/>
            <a:ext cx="30480" cy="5999559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1316295" y="2102763"/>
            <a:ext cx="769620" cy="30480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852071" y="1870710"/>
            <a:ext cx="494705" cy="494705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3284" y="1953101"/>
            <a:ext cx="132278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kern="0" spc="-7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308860" y="1843207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Early VR and AR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08860" y="2318742"/>
            <a:ext cx="6065520" cy="1055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metaverse is built upon decades of research and development in virtual reality and augmented reality technologies.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6295" y="4293156"/>
            <a:ext cx="769620" cy="30480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852071" y="4061103"/>
            <a:ext cx="494705" cy="494705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00423" y="4143494"/>
            <a:ext cx="197882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kern="0" spc="-7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308860" y="4033599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Gaming Boom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08860" y="4509135"/>
            <a:ext cx="6065520" cy="1055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Gaming platforms like Fortnite and Roblox demonstrate the potential for shared online worlds with immersive experiences.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6295" y="6483548"/>
            <a:ext cx="769620" cy="30480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852071" y="6251496"/>
            <a:ext cx="494705" cy="494705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7922" y="6333887"/>
            <a:ext cx="203002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kern="0" spc="-7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308860" y="6223992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Meta's Vision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08860" y="6699528"/>
            <a:ext cx="6065520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 is accelerating the development of the metaverse with its investments in VR headsets and software.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2499"/>
            <a:ext cx="116627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Road Ahead: Meta's Metaverse Strategy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VR Hardware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57629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 is developing advanced VR headsets to provide immersive experiences in the metaverse.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Open Metaverse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 aims to create an open and interoperable metaverse, allowing users to move freely between different virtual worlds.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Community Building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 is investing in tools and platforms to encourage collaboration and community building in the metaverse.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28E680-40DC-6504-2322-DC8AF8DA7877}"/>
              </a:ext>
            </a:extLst>
          </p:cNvPr>
          <p:cNvSpPr/>
          <p:nvPr/>
        </p:nvSpPr>
        <p:spPr>
          <a:xfrm>
            <a:off x="12623180" y="7582830"/>
            <a:ext cx="1929161" cy="546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03ADCE-0E60-B275-6D12-FFC945C8D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743" y="880611"/>
            <a:ext cx="12450913" cy="646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517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1178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Technologies Powering the Metaverse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Virtual Reality (VR)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VR headsets provide immersive experiences by creating virtual environments.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31307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Augmented Reality (AR)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 overlays digital content onto the real world through devices like smartphones or smart glasses.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32117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Artificial Intelligence (AI)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powers intelligent agents, personalized experiences, and natural interactions within the metaverse.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6BA37E-61E0-7F60-E5B2-5B567AB5B44E}"/>
              </a:ext>
            </a:extLst>
          </p:cNvPr>
          <p:cNvSpPr/>
          <p:nvPr/>
        </p:nvSpPr>
        <p:spPr>
          <a:xfrm>
            <a:off x="12623180" y="7582830"/>
            <a:ext cx="1929161" cy="546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370" y="530543"/>
            <a:ext cx="6340078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kern="0" spc="-11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Immersive User Experiences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" y="1421606"/>
            <a:ext cx="481608" cy="4816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4370" y="2095857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5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Personalized Avatars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74370" y="2512457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create representations of themselves in the metaverse, allowing for self-expression and individuality.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370" y="3706773"/>
            <a:ext cx="481608" cy="4816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4370" y="4381024"/>
            <a:ext cx="276879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5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Environments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74370" y="4797623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metaverse offers interactive experiences, allowing users to explore, play, and engage with virtual worlds.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370" y="5991939"/>
            <a:ext cx="481608" cy="4816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4370" y="6666190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5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Social Connections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74370" y="7082790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metaverse fosters new forms of social interaction, connecting people across physical boundaries.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Business Opportunities in the Metaverse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6999" y="3386138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Virtual Commerce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metaverse opens up new avenues for online shopping, virtual goods, and digital services.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4981" y="3386138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Virtual Events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Companies can host immersive events, conferences, and concerts in virtual spaces.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0566" y="5810131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5120"/>
            <a:ext cx="28772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 Business Models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metaverse creates opportunities for innovative business models and revenue streams.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FA004B-7B4F-0B75-6E1E-07A1DE5EEEB0}"/>
              </a:ext>
            </a:extLst>
          </p:cNvPr>
          <p:cNvSpPr/>
          <p:nvPr/>
        </p:nvSpPr>
        <p:spPr>
          <a:xfrm>
            <a:off x="12623180" y="7582830"/>
            <a:ext cx="1929161" cy="546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1268"/>
            <a:ext cx="119561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Metaverse and the Future of Social Interaction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530209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Shared Experiences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metaverse allows people to share experiences together, regardless of their physical location.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530209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 Communities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metaverse creates opportunities for forming new connections and building online communities.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530209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777627"/>
            <a:ext cx="2916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Evolving Social Norms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metaverse will likely shape new social norms and etiquette for interacting in virtual spaces.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496D86-1F60-8FE7-599C-B3425ED2483C}"/>
              </a:ext>
            </a:extLst>
          </p:cNvPr>
          <p:cNvSpPr/>
          <p:nvPr/>
        </p:nvSpPr>
        <p:spPr>
          <a:xfrm>
            <a:off x="12623180" y="7582830"/>
            <a:ext cx="1929161" cy="546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612</Words>
  <Application>Microsoft Office PowerPoint</Application>
  <PresentationFormat>Custom</PresentationFormat>
  <Paragraphs>82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Srilatha C</cp:lastModifiedBy>
  <cp:revision>5</cp:revision>
  <dcterms:created xsi:type="dcterms:W3CDTF">2024-10-20T07:10:05Z</dcterms:created>
  <dcterms:modified xsi:type="dcterms:W3CDTF">2024-10-20T11:08:34Z</dcterms:modified>
</cp:coreProperties>
</file>